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sldIdLst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85" r:id="rId12"/>
    <p:sldId id="272" r:id="rId13"/>
    <p:sldId id="280" r:id="rId14"/>
    <p:sldId id="288" r:id="rId15"/>
    <p:sldId id="282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971C-FE96-45A6-920D-344E4F9AAE4C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1E4C-D53D-4041-96E3-828ADFDB7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3608-DC34-46C2-8E94-251E3826E4A4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FED8-281E-4C75-8CE0-A98D296F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C40F-874F-4863-AE60-BF3797D5793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2CFB-ACAD-4D4C-9C67-18C3C8381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DC84-8292-47F6-8072-66D77EF02658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42A1-9380-47D5-BD48-FA9287AE5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51AD-733E-4E8A-9C6C-226E80C1C66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C527-0085-4140-80C7-756D8A3B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3073-4E0A-43E4-8B31-A765CACC9D5A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FC29-0B28-4E98-B14D-C005BDD4E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3895-37CD-4DF5-B333-BF2ED010BFB4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C849-3C3D-4107-8D31-5C162B9D4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156B-5284-441C-B36B-F291F8763F06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CBAC-04E5-4027-9C5A-FD54CA5CC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9593-0687-417A-87D2-9F79C4CF296A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09C-2AA9-49D3-87B0-CB0779EE5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4847-18CE-4FB9-A63A-826C734A4BD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5D5F-5D4B-429C-B355-F670239A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03D-2871-4624-8682-EC5C97D8291F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6705-2602-432D-886B-95F7425F7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C851-95F3-40D7-A1D8-129DB197D532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BFD7-C2CB-454D-B2CF-8103A919C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7CD7-4D77-4A6D-AFC1-0B999CD90BF4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EF63-3127-4169-97F0-21AC4B99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48DD-FFD0-4AB9-9FE8-93B8E5285319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538D-8F27-401D-8237-5382CDA84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D54D-E9A8-4E2A-83C2-4CB84FB246C6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C53-D0B0-4EEA-9D01-4D6F87AC2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3BFDCD-2634-482F-8C8D-C57E6D52B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87B2E6-C485-4DDD-828C-FE048C2CB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0061D2-BC58-4692-9476-A057C491A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5ED7F1-9489-45AB-ADBE-7739B7E53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CCB049-EFBD-4A35-A4B0-EC248E655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6B651D-B9D7-40C3-8776-1E9967D10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A1599-0487-4C4B-B68E-6CDEC236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4855-0874-4EF3-86B0-E9FAFAF8AAAE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3E47-F50D-4B28-A88E-AF76489C6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A31B0C-AA1B-48C2-9418-69DD1043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337777-8542-4716-923F-504690DF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31140A-588A-460E-BDBC-70A021698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89A22F-3B05-4927-8FE4-2F500ED4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E848E3-612E-44C4-8CAC-D6EE6A0E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0590FA-BE96-428F-AC14-9C38379F6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225A-42AA-4468-95C3-20F76BE291C9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9EDC-2823-4F65-8241-FDEA3A58D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4888-DFFE-4609-AB77-4DA9A5D76A70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4DF9-51EB-41C3-B276-F93E6BFB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0A47-34CB-4979-90BA-DB9E32526CA6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2BEC-88D3-405B-BE03-3A545DAE9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F067-D184-41A5-BA33-D33970B8450A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7800-08A8-4ECB-A464-37767315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E723-6321-4121-ABEF-33EB40B2865C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A38B-C808-4617-9741-9C3328AD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95F0-F083-4FD1-A937-76FB8587A692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C4A6-3FE2-4D79-ADD2-8865DE210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17573D-7694-4680-AC6A-4A1C06A1B23E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62373D-E26E-41E9-A7AF-9308FFEA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FFC4BD-D950-4ED7-A456-886DE7620DFA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D678868-16D9-4E39-9620-A2B9DF18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129D4C2-94D1-4138-8C4C-578A04751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8064500" cy="30956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Book Antiqua" pitchFamily="18" charset="0"/>
              </a:rPr>
              <a:t>Петушок и бобовое зёрнышко.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3429000"/>
            <a:ext cx="6369050" cy="220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(Обработка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О.Капицы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Автор презентации Татьяна </a:t>
            </a:r>
            <a:r>
              <a:rPr lang="ru-RU" b="1" dirty="0" err="1" smtClean="0">
                <a:solidFill>
                  <a:srgbClr val="7030A0"/>
                </a:solidFill>
                <a:latin typeface="Book Antiqua" pitchFamily="18" charset="0"/>
              </a:rPr>
              <a:t>Лучникова</a:t>
            </a: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250825" y="0"/>
            <a:ext cx="8497888" cy="1052513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хозяин дал коровушке свежей травы, коровушка дала молока, </a:t>
            </a:r>
          </a:p>
        </p:txBody>
      </p:sp>
      <p:pic>
        <p:nvPicPr>
          <p:cNvPr id="26627" name="Рисунок 3" descr="http://hotab.ru/images/Petushok_zernishk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052513"/>
            <a:ext cx="9077325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576262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хозяюшка сбила масла, дала маслица курочке. </a:t>
            </a:r>
            <a:endParaRPr lang="ru-RU" sz="20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765" y="836713"/>
            <a:ext cx="8944731" cy="5950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989887" cy="908050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Смазала курочка петушку горлышко. Бобовое зернышко проскочило. </a:t>
            </a:r>
            <a:endParaRPr lang="ru-RU" sz="2000" smtClean="0"/>
          </a:p>
        </p:txBody>
      </p:sp>
      <p:pic>
        <p:nvPicPr>
          <p:cNvPr id="28675" name="Объект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8928100" cy="576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5473700" cy="1296987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Петушок вскочил и во все горло закричал: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- Ку-ка-реку!</a:t>
            </a:r>
            <a:br>
              <a:rPr lang="ru-RU" sz="2400" smtClean="0">
                <a:solidFill>
                  <a:srgbClr val="C00000"/>
                </a:solidFill>
              </a:rPr>
            </a:br>
            <a:endParaRPr lang="ru-RU" sz="24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7574630" cy="5616624"/>
          </a:xfrm>
          <a:prstGeom prst="flowChartPunchedTap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075612" cy="1052513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Беседа по содержанию сказки.</a:t>
            </a:r>
            <a:br>
              <a:rPr lang="ru-RU" sz="3200" smtClean="0">
                <a:solidFill>
                  <a:srgbClr val="C00000"/>
                </a:solidFill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50825" y="549274"/>
            <a:ext cx="8893175" cy="6048077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Какие </a:t>
            </a:r>
            <a:r>
              <a:rPr lang="ru-RU" sz="2000" dirty="0" smtClean="0">
                <a:latin typeface="Book Antiqua" pitchFamily="18" charset="0"/>
              </a:rPr>
              <a:t>слова говорила курочка петушку, когда просила его не торопиться? (Петя, не торопись. Петя, не торопись. Нескольким детям предлагаю произнести эту фразу. Затем ее произносят все дети хором</a:t>
            </a:r>
            <a:r>
              <a:rPr lang="ru-RU" sz="2000" dirty="0" smtClean="0">
                <a:latin typeface="Book Antiqua" pitchFamily="18" charset="0"/>
              </a:rPr>
              <a:t>.)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К кому курочка обращалась за помощью? (К хозяйке, коровушке, хозяину, кузнецу).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О чем курочка просила коровушку? Как она просила? (Коровушка, голубушка, дай скорее молока). - Скажите так же. (Нескольким детям предлагается  произнести эту фразу. Затем ее произносят все дети хором).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Кто-нибудь отказал курочке в ее просьбе? (Все, как  могли, помогали курочке достать маслица).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Смогла ли курочка вылечить петушка? (Да.)  А почему смогла? (Потому что ей помогали и курочка  знала чем помочь петушку).</a:t>
            </a:r>
            <a:r>
              <a:rPr lang="ru-RU" sz="2000" dirty="0" smtClean="0"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 smtClean="0">
                <a:latin typeface="Book Antiqua" pitchFamily="18" charset="0"/>
                <a:ea typeface="Calibri" pitchFamily="34" charset="0"/>
                <a:cs typeface="Calibri" pitchFamily="34" charset="0"/>
              </a:rPr>
              <a:t>Понравилась вам сказка «Петушок и бобовое зернышко»? (Чем? Эта сказка учит всех не торопиться во время еды).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dirty="0" smtClean="0">
              <a:latin typeface="Book Antiqua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ru-RU" sz="2400" dirty="0" smtClean="0">
              <a:latin typeface="Book Antiqua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ru-RU" sz="2400" dirty="0" smtClean="0">
              <a:latin typeface="Book Antiqua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064500" cy="620713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Жили-были петушок и курочка. 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549275"/>
            <a:ext cx="7593012" cy="630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Петушок все торопился, все торопился, а курочка знай себе приговаривает: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- Петя, не торопись. Петя, не торопись.</a:t>
            </a:r>
            <a:r>
              <a:rPr lang="ru-RU" sz="2400" smtClean="0">
                <a:solidFill>
                  <a:srgbClr val="C00000"/>
                </a:solidFill>
              </a:rPr>
              <a:t/>
            </a:r>
            <a:br>
              <a:rPr lang="ru-RU" sz="2400" smtClean="0">
                <a:solidFill>
                  <a:srgbClr val="C00000"/>
                </a:solidFill>
              </a:rPr>
            </a:br>
            <a:endParaRPr lang="ru-RU" sz="240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547813" y="889000"/>
            <a:ext cx="6048375" cy="597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Клевал как-то петушок бобовые зернышки, да второпях и подавился. Подавился, не дышит, не слышит, словно мертвый лежит. Перепугалась курочка, бросилась к хозяйке, кричит: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856662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702175" y="260350"/>
            <a:ext cx="4441825" cy="2016125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- Ох, хозяюшка, дай скорей маслица петушку горлышко смазать: подавился петушок бобовым зернышком. Хозяйка говорит: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- Беги скорей к коровушке, проси у нее молока, а я уж собью маслица. Бросилась курочка к корове: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4920721" cy="650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075" y="2780926"/>
            <a:ext cx="4171786" cy="3913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584325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- Коровушка, голубушка, дай скорее молока, из молока хозяюшка собьет маслица, маслицем смажу петушку горлышко: подавился петушок бобовым зернышком.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- Ступай скорее к хозяину, пусть он принесет мне свежей травы. Бежит курочка к хозяину: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2531" name="Рисунок 2" descr="http://www.stihi.ru/pics/2012/07/09/7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93850"/>
            <a:ext cx="7056437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4643438" y="188913"/>
            <a:ext cx="4500562" cy="2447925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-Хозяин! Хозяин! Дай скорее коровушке свежей травы, коровушка даст молочка, из молочка хозяюшка собьет маслица, маслицем смажу петушку горлышко: подавился петушок бобовым  зернышком.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- Беги скорей к кузнецу за косой. Со всех ног бросилась курочка к кузнецу: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4" y="692696"/>
            <a:ext cx="4838264" cy="6015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148" y="3629306"/>
            <a:ext cx="4274527" cy="3085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932363" y="0"/>
            <a:ext cx="4211637" cy="2205038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- Кузнец, кузнец, дай скорее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зернышком.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932040" cy="629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01955"/>
            <a:ext cx="4150538" cy="2996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4824412" cy="620713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Кузнец дал хозяину новую косу,</a:t>
            </a:r>
            <a:endParaRPr lang="ru-RU" sz="200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625475"/>
            <a:ext cx="7704138" cy="623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378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Times New Roman</vt:lpstr>
      <vt:lpstr>Book Antiqua</vt:lpstr>
      <vt:lpstr>3_Тема Office</vt:lpstr>
      <vt:lpstr>5_Тема Office</vt:lpstr>
      <vt:lpstr>Тема Office</vt:lpstr>
      <vt:lpstr>Петушок и бобовое зёрнышко.</vt:lpstr>
      <vt:lpstr>Жили-были петушок и курочка. </vt:lpstr>
      <vt:lpstr>Петушок все торопился, все торопился, а курочка знай себе приговаривает: - Петя, не торопись. Петя, не торопись. </vt:lpstr>
      <vt:lpstr>Клевал как-то петушок бобовые зернышки, да второпях и подавился. Подавился, не дышит, не слышит, словно мертвый лежит. Перепугалась курочка, бросилась к хозяйке, кричит: </vt:lpstr>
      <vt:lpstr>- Ох, хозяюшка, дай скорей маслица петушку горлышко смазать: подавился петушок бобовым зернышком. Хозяйка говорит: - Беги скорей к коровушке, проси у нее молока, а я уж собью маслица. Бросилась курочка к корове: </vt:lpstr>
      <vt:lpstr>- Коровушка, голубушка, дай скорее молока, из молока хозяюшка собьет маслица, маслицем смажу петушку горлышко: подавился петушок бобовым зернышком. - Ступай скорее к хозяину, пусть он принесет мне свежей травы. Бежит курочка к хозяину: </vt:lpstr>
      <vt:lpstr>-Хозяин! Хозяин! Дай скорее коровушке свежей травы, коровушка даст молочка, из молочка хозяюшка собьет маслица, маслицем смажу петушку горлышко: подавился петушок бобовым  зернышком. - Беги скорей к кузнецу за косой. Со всех ног бросилась курочка к кузнецу: </vt:lpstr>
      <vt:lpstr>- Кузнец, кузнец, дай скорее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зернышком.</vt:lpstr>
      <vt:lpstr>Кузнец дал хозяину новую косу,</vt:lpstr>
      <vt:lpstr>хозяин дал коровушке свежей травы, коровушка дала молока, </vt:lpstr>
      <vt:lpstr>хозяюшка сбила масла, дала маслица курочке. </vt:lpstr>
      <vt:lpstr>Смазала курочка петушку горлышко. Бобовое зернышко проскочило. </vt:lpstr>
      <vt:lpstr>Петушок вскочил и во все горло закричал: - Ку-ка-реку! </vt:lpstr>
      <vt:lpstr>Беседа по содержанию сказки.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Настя</cp:lastModifiedBy>
  <cp:revision>23</cp:revision>
  <dcterms:created xsi:type="dcterms:W3CDTF">2013-11-07T16:58:57Z</dcterms:created>
  <dcterms:modified xsi:type="dcterms:W3CDTF">2014-12-20T05:02:46Z</dcterms:modified>
</cp:coreProperties>
</file>